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05AD4"/>
    <a:srgbClr val="FF1C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44" d="100"/>
          <a:sy n="144" d="100"/>
        </p:scale>
        <p:origin x="-22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D2C75-B83C-A245-8FBD-38BF649BFC68}" type="datetimeFigureOut">
              <a:rPr lang="en-US" smtClean="0"/>
              <a:t>9/08/12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51CD9-27F5-1045-84BF-B0C76CE831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73972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D2C75-B83C-A245-8FBD-38BF649BFC68}" type="datetimeFigureOut">
              <a:rPr lang="en-US" smtClean="0"/>
              <a:t>9/08/12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51CD9-27F5-1045-84BF-B0C76CE831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56975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D2C75-B83C-A245-8FBD-38BF649BFC68}" type="datetimeFigureOut">
              <a:rPr lang="en-US" smtClean="0"/>
              <a:t>9/08/12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51CD9-27F5-1045-84BF-B0C76CE831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1784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D2C75-B83C-A245-8FBD-38BF649BFC68}" type="datetimeFigureOut">
              <a:rPr lang="en-US" smtClean="0"/>
              <a:t>9/08/12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51CD9-27F5-1045-84BF-B0C76CE831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2973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D2C75-B83C-A245-8FBD-38BF649BFC68}" type="datetimeFigureOut">
              <a:rPr lang="en-US" smtClean="0"/>
              <a:t>9/08/12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51CD9-27F5-1045-84BF-B0C76CE831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74245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D2C75-B83C-A245-8FBD-38BF649BFC68}" type="datetimeFigureOut">
              <a:rPr lang="en-US" smtClean="0"/>
              <a:t>9/08/12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51CD9-27F5-1045-84BF-B0C76CE831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40950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D2C75-B83C-A245-8FBD-38BF649BFC68}" type="datetimeFigureOut">
              <a:rPr lang="en-US" smtClean="0"/>
              <a:t>9/08/12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51CD9-27F5-1045-84BF-B0C76CE831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331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D2C75-B83C-A245-8FBD-38BF649BFC68}" type="datetimeFigureOut">
              <a:rPr lang="en-US" smtClean="0"/>
              <a:t>9/08/12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51CD9-27F5-1045-84BF-B0C76CE831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15861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D2C75-B83C-A245-8FBD-38BF649BFC68}" type="datetimeFigureOut">
              <a:rPr lang="en-US" smtClean="0"/>
              <a:t>9/08/12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51CD9-27F5-1045-84BF-B0C76CE831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852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D2C75-B83C-A245-8FBD-38BF649BFC68}" type="datetimeFigureOut">
              <a:rPr lang="en-US" smtClean="0"/>
              <a:t>9/08/12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51CD9-27F5-1045-84BF-B0C76CE831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885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D2C75-B83C-A245-8FBD-38BF649BFC68}" type="datetimeFigureOut">
              <a:rPr lang="en-US" smtClean="0"/>
              <a:t>9/08/12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51CD9-27F5-1045-84BF-B0C76CE831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4451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1D2C75-B83C-A245-8FBD-38BF649BFC68}" type="datetimeFigureOut">
              <a:rPr lang="en-US" smtClean="0"/>
              <a:t>9/08/12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51CD9-27F5-1045-84BF-B0C76CE831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3642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s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04"/>
            <a:ext cx="9143999" cy="68552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FF1CDF"/>
                </a:solidFill>
                <a:latin typeface="Apple Chancery"/>
                <a:cs typeface="Apple Chancery"/>
              </a:rPr>
              <a:t>London </a:t>
            </a:r>
            <a:r>
              <a:rPr lang="en-US" sz="5400" dirty="0">
                <a:solidFill>
                  <a:srgbClr val="FF1CDF"/>
                </a:solidFill>
                <a:latin typeface="Apple Chancery"/>
                <a:cs typeface="Apple Chancery"/>
              </a:rPr>
              <a:t>O</a:t>
            </a:r>
            <a:r>
              <a:rPr lang="en-US" sz="5400" dirty="0" smtClean="0">
                <a:solidFill>
                  <a:srgbClr val="FF1CDF"/>
                </a:solidFill>
                <a:latin typeface="Apple Chancery"/>
                <a:cs typeface="Apple Chancery"/>
              </a:rPr>
              <a:t>lympics 2012</a:t>
            </a:r>
            <a:endParaRPr lang="en-US" sz="5400" dirty="0">
              <a:solidFill>
                <a:srgbClr val="FF1CDF"/>
              </a:solidFill>
              <a:latin typeface="Apple Chancery"/>
              <a:cs typeface="Apple Chancery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solidFill>
                  <a:srgbClr val="E05AD4"/>
                </a:solidFill>
                <a:latin typeface="Apple Chancery"/>
                <a:cs typeface="Apple Chancery"/>
              </a:rPr>
              <a:t>By </a:t>
            </a:r>
            <a:r>
              <a:rPr lang="en-US" sz="4400" dirty="0">
                <a:solidFill>
                  <a:srgbClr val="E05AD4"/>
                </a:solidFill>
                <a:latin typeface="Apple Chancery"/>
                <a:cs typeface="Apple Chancery"/>
              </a:rPr>
              <a:t>K</a:t>
            </a:r>
            <a:r>
              <a:rPr lang="en-US" sz="4400" dirty="0" smtClean="0">
                <a:solidFill>
                  <a:srgbClr val="E05AD4"/>
                </a:solidFill>
                <a:latin typeface="Apple Chancery"/>
                <a:cs typeface="Apple Chancery"/>
              </a:rPr>
              <a:t>ayra</a:t>
            </a:r>
            <a:endParaRPr lang="en-US" sz="4400" dirty="0">
              <a:solidFill>
                <a:srgbClr val="E05AD4"/>
              </a:solidFill>
              <a:latin typeface="Apple Chancery"/>
              <a:cs typeface="Apple Chancery"/>
            </a:endParaRPr>
          </a:p>
        </p:txBody>
      </p:sp>
    </p:spTree>
    <p:extLst>
      <p:ext uri="{BB962C8B-B14F-4D97-AF65-F5344CB8AC3E}">
        <p14:creationId xmlns:p14="http://schemas.microsoft.com/office/powerpoint/2010/main" val="37690728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mages-2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9091"/>
            <a:ext cx="9144000" cy="686709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>
                <a:latin typeface="Desdemona"/>
                <a:cs typeface="Desdemona"/>
              </a:rPr>
              <a:t>London </a:t>
            </a:r>
            <a:r>
              <a:rPr lang="en-US" sz="4000" dirty="0">
                <a:latin typeface="Desdemona"/>
                <a:cs typeface="Desdemona"/>
              </a:rPr>
              <a:t>O</a:t>
            </a:r>
            <a:r>
              <a:rPr lang="en-US" sz="4000" dirty="0" smtClean="0">
                <a:latin typeface="Desdemona"/>
                <a:cs typeface="Desdemona"/>
              </a:rPr>
              <a:t>lympic facts</a:t>
            </a:r>
            <a:br>
              <a:rPr lang="en-US" sz="4000" dirty="0" smtClean="0">
                <a:latin typeface="Desdemona"/>
                <a:cs typeface="Desdemona"/>
              </a:rPr>
            </a:br>
            <a:r>
              <a:rPr lang="en-US" sz="4000" dirty="0" smtClean="0">
                <a:latin typeface="Desdemona"/>
                <a:cs typeface="Desdemona"/>
              </a:rPr>
              <a:t>Q&amp;A</a:t>
            </a:r>
            <a:endParaRPr lang="en-US" sz="4000" dirty="0">
              <a:latin typeface="Desdemona"/>
              <a:cs typeface="Desdemon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100" dirty="0" smtClean="0">
                <a:latin typeface="Gabriola"/>
                <a:cs typeface="Gabriola"/>
              </a:rPr>
              <a:t>How many sports and countries play in the Olympics?</a:t>
            </a:r>
          </a:p>
          <a:p>
            <a:r>
              <a:rPr lang="en-US" sz="2100" dirty="0" smtClean="0">
                <a:latin typeface="Gabriola"/>
                <a:cs typeface="Gabriola"/>
              </a:rPr>
              <a:t>In the London </a:t>
            </a:r>
            <a:r>
              <a:rPr lang="en-US" sz="2100" dirty="0">
                <a:latin typeface="Gabriola"/>
                <a:cs typeface="Gabriola"/>
              </a:rPr>
              <a:t>O</a:t>
            </a:r>
            <a:r>
              <a:rPr lang="en-US" sz="2100" dirty="0" smtClean="0">
                <a:latin typeface="Gabriola"/>
                <a:cs typeface="Gabriola"/>
              </a:rPr>
              <a:t>lympics there is 36 games being played and over 200 countries competing in the Olympics.</a:t>
            </a:r>
          </a:p>
          <a:p>
            <a:pPr marL="0" indent="0">
              <a:buNone/>
            </a:pPr>
            <a:r>
              <a:rPr lang="en-US" sz="2100" dirty="0" smtClean="0">
                <a:latin typeface="Gabriola"/>
                <a:cs typeface="Gabriola"/>
              </a:rPr>
              <a:t>What is new Zealand coming?</a:t>
            </a:r>
          </a:p>
          <a:p>
            <a:r>
              <a:rPr lang="en-US" sz="2100" dirty="0" smtClean="0">
                <a:latin typeface="Gabriola"/>
                <a:cs typeface="Gabriola"/>
              </a:rPr>
              <a:t>New </a:t>
            </a:r>
            <a:r>
              <a:rPr lang="en-US" sz="2100" dirty="0">
                <a:latin typeface="Gabriola"/>
                <a:cs typeface="Gabriola"/>
              </a:rPr>
              <a:t>Z</a:t>
            </a:r>
            <a:r>
              <a:rPr lang="en-US" sz="2100" dirty="0" smtClean="0">
                <a:latin typeface="Gabriola"/>
                <a:cs typeface="Gabriola"/>
              </a:rPr>
              <a:t>ealand is coming 17 in the medal order.</a:t>
            </a:r>
          </a:p>
          <a:p>
            <a:pPr marL="0" indent="0">
              <a:buNone/>
            </a:pPr>
            <a:r>
              <a:rPr lang="en-US" sz="2100" dirty="0" smtClean="0">
                <a:latin typeface="Gabriola"/>
                <a:cs typeface="Gabriola"/>
              </a:rPr>
              <a:t>When did the Olympics start and where?</a:t>
            </a:r>
          </a:p>
          <a:p>
            <a:r>
              <a:rPr lang="en-US" sz="2100" dirty="0" smtClean="0">
                <a:latin typeface="Gabriola"/>
                <a:cs typeface="Gabriola"/>
              </a:rPr>
              <a:t>The Olympics started in 776 BC about 3,000 years ago in Greece. </a:t>
            </a:r>
          </a:p>
          <a:p>
            <a:pPr marL="0" indent="0">
              <a:buNone/>
            </a:pPr>
            <a:r>
              <a:rPr lang="en-US" sz="2100" dirty="0" smtClean="0">
                <a:latin typeface="Gabriola"/>
                <a:cs typeface="Gabriola"/>
              </a:rPr>
              <a:t>What do the Olympic rings stand for?</a:t>
            </a:r>
            <a:endParaRPr lang="en-US" sz="2100" dirty="0">
              <a:latin typeface="Gabriola"/>
              <a:cs typeface="Gabriola"/>
            </a:endParaRPr>
          </a:p>
          <a:p>
            <a:r>
              <a:rPr lang="en-US" sz="2000" dirty="0">
                <a:latin typeface="Gabriola"/>
                <a:cs typeface="Gabriola"/>
              </a:rPr>
              <a:t>The five Olympic rings represent the five major regions of the world – Africa, the Americas, Asia, Europe and </a:t>
            </a:r>
            <a:r>
              <a:rPr lang="en-US" sz="2000" dirty="0" smtClean="0">
                <a:latin typeface="Gabriola"/>
                <a:cs typeface="Gabriola"/>
              </a:rPr>
              <a:t>Oceana</a:t>
            </a:r>
            <a:r>
              <a:rPr lang="en-US" sz="2000" dirty="0">
                <a:latin typeface="Gabriola"/>
                <a:cs typeface="Gabriola"/>
              </a:rPr>
              <a:t>.</a:t>
            </a:r>
            <a:endParaRPr lang="en-US" sz="2100" dirty="0" smtClean="0">
              <a:latin typeface="Gabriola"/>
              <a:cs typeface="Gabriola"/>
            </a:endParaRPr>
          </a:p>
          <a:p>
            <a:endParaRPr lang="en-US" sz="2100" dirty="0">
              <a:latin typeface="Gabriola"/>
              <a:cs typeface="Gabriola"/>
            </a:endParaRPr>
          </a:p>
        </p:txBody>
      </p:sp>
      <p:pic>
        <p:nvPicPr>
          <p:cNvPr id="4" name="Picture 3" descr="images-1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8275" y="343948"/>
            <a:ext cx="1078098" cy="917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15887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3235"/>
            <a:ext cx="9153031" cy="69080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erican Typewriter"/>
                <a:cs typeface="American Typewriter"/>
              </a:rPr>
              <a:t>NZ athletes 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merican Typewriter"/>
              <a:cs typeface="American Typewri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 smtClean="0">
                <a:latin typeface="American Typewriter"/>
                <a:cs typeface="American Typewriter"/>
              </a:rPr>
              <a:t>There are many NZ athletes competing in the </a:t>
            </a:r>
            <a:r>
              <a:rPr lang="en-US" sz="2400" dirty="0">
                <a:latin typeface="American Typewriter"/>
                <a:cs typeface="American Typewriter"/>
              </a:rPr>
              <a:t>L</a:t>
            </a:r>
            <a:r>
              <a:rPr lang="en-US" sz="2400" dirty="0" smtClean="0">
                <a:latin typeface="American Typewriter"/>
                <a:cs typeface="American Typewriter"/>
              </a:rPr>
              <a:t>ondon Olympics here are some of them: Valery Adams, Nick Willis, Lauren </a:t>
            </a:r>
            <a:r>
              <a:rPr lang="en-US" sz="2400" dirty="0">
                <a:latin typeface="American Typewriter"/>
                <a:cs typeface="American Typewriter"/>
              </a:rPr>
              <a:t>B</a:t>
            </a:r>
            <a:r>
              <a:rPr lang="en-US" sz="2400" dirty="0" smtClean="0">
                <a:latin typeface="American Typewriter"/>
                <a:cs typeface="American Typewriter"/>
              </a:rPr>
              <a:t>oyle, Sarah Cowley, </a:t>
            </a:r>
            <a:r>
              <a:rPr lang="en-US" sz="2400" dirty="0" smtClean="0">
                <a:latin typeface="American Typewriter"/>
                <a:cs typeface="American Typewriter"/>
              </a:rPr>
              <a:t>Rushlee</a:t>
            </a:r>
            <a:r>
              <a:rPr lang="en-US" sz="2400" dirty="0" smtClean="0">
                <a:latin typeface="American Typewriter"/>
                <a:cs typeface="American Typewriter"/>
              </a:rPr>
              <a:t> Buchanan but there are a lot more. We have won 5 bronze medals  3 gold and 2 silver. We are hoping to get gold sailing!</a:t>
            </a:r>
          </a:p>
          <a:p>
            <a:pPr marL="0" indent="0">
              <a:buNone/>
            </a:pPr>
            <a:r>
              <a:rPr lang="en-US" sz="2400" dirty="0" smtClean="0">
                <a:latin typeface="American Typewriter"/>
                <a:cs typeface="American Typewriter"/>
              </a:rPr>
              <a:t>  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1224" y="3879096"/>
            <a:ext cx="3810000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1827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s-3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prstTxWarp prst="textFadeUp">
              <a:avLst>
                <a:gd name="adj" fmla="val 11469"/>
              </a:avLst>
            </a:prstTxWarp>
            <a:normAutofit/>
          </a:bodyPr>
          <a:lstStyle/>
          <a:p>
            <a:r>
              <a:rPr lang="en-US" sz="3600" dirty="0" smtClean="0">
                <a:solidFill>
                  <a:srgbClr val="FFFF00"/>
                </a:solidFill>
                <a:latin typeface="Chalkduster"/>
                <a:cs typeface="Chalkduster"/>
              </a:rPr>
              <a:t>Thank you for reading</a:t>
            </a:r>
            <a:endParaRPr lang="en-US" sz="3600" dirty="0">
              <a:solidFill>
                <a:srgbClr val="FFFF00"/>
              </a:solidFill>
              <a:latin typeface="Chalkduster"/>
              <a:cs typeface="Chalkdus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>
                <a:solidFill>
                  <a:srgbClr val="660066"/>
                </a:solidFill>
                <a:latin typeface="American Typewriter"/>
                <a:cs typeface="American Typewriter"/>
              </a:rPr>
              <a:t>By </a:t>
            </a:r>
            <a:r>
              <a:rPr lang="en-US" dirty="0">
                <a:solidFill>
                  <a:srgbClr val="660066"/>
                </a:solidFill>
                <a:latin typeface="American Typewriter"/>
                <a:cs typeface="American Typewriter"/>
              </a:rPr>
              <a:t>K</a:t>
            </a:r>
            <a:r>
              <a:rPr lang="en-US" dirty="0" smtClean="0">
                <a:solidFill>
                  <a:srgbClr val="660066"/>
                </a:solidFill>
                <a:latin typeface="American Typewriter"/>
                <a:cs typeface="American Typewriter"/>
              </a:rPr>
              <a:t>ayra</a:t>
            </a:r>
            <a:r>
              <a:rPr lang="en-US" dirty="0" smtClean="0">
                <a:solidFill>
                  <a:srgbClr val="660066"/>
                </a:solidFill>
                <a:latin typeface="American Typewriter"/>
                <a:cs typeface="American Typewriter"/>
              </a:rPr>
              <a:t> </a:t>
            </a:r>
            <a:r>
              <a:rPr lang="en-US" dirty="0" smtClean="0">
                <a:solidFill>
                  <a:srgbClr val="660066"/>
                </a:solidFill>
                <a:latin typeface="American Typewriter"/>
                <a:cs typeface="American Typewriter"/>
              </a:rPr>
              <a:t>Yildiz</a:t>
            </a:r>
            <a:endParaRPr lang="en-US" dirty="0" smtClean="0">
              <a:solidFill>
                <a:srgbClr val="660066"/>
              </a:solidFill>
              <a:latin typeface="American Typewriter"/>
              <a:cs typeface="American Typewriter"/>
            </a:endParaRPr>
          </a:p>
          <a:p>
            <a:pPr marL="0" indent="0" algn="ctr">
              <a:buNone/>
            </a:pPr>
            <a:r>
              <a:rPr lang="en-US" dirty="0" smtClean="0">
                <a:solidFill>
                  <a:srgbClr val="660066"/>
                </a:solidFill>
                <a:latin typeface="American Typewriter"/>
                <a:cs typeface="American Typewriter"/>
              </a:rPr>
              <a:t>09/08/12</a:t>
            </a:r>
          </a:p>
          <a:p>
            <a:pPr marL="0" indent="0" algn="ctr"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1800" y="2146300"/>
            <a:ext cx="3187700" cy="255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46558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178</Words>
  <Application>Microsoft Macintosh PowerPoint</Application>
  <PresentationFormat>On-screen Show (4:3)</PresentationFormat>
  <Paragraphs>17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London Olympics 2012</vt:lpstr>
      <vt:lpstr>London Olympic facts Q&amp;A</vt:lpstr>
      <vt:lpstr>NZ athletes </vt:lpstr>
      <vt:lpstr>Thank you for reading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London Olympics 2012</dc:title>
  <dc:creator>Kayra Yildiz</dc:creator>
  <cp:lastModifiedBy>Kayra Yildiz</cp:lastModifiedBy>
  <cp:revision>9</cp:revision>
  <dcterms:created xsi:type="dcterms:W3CDTF">2012-08-09T05:19:15Z</dcterms:created>
  <dcterms:modified xsi:type="dcterms:W3CDTF">2012-08-09T06:59:42Z</dcterms:modified>
</cp:coreProperties>
</file>